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гомеопатії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4365000"/>
            <a:ext cx="2723092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201333"/>
            <a:ext cx="4052989" cy="444884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умінь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гомеопатичних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зареєстровані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індивідуалізованого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станами.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235" y="2331509"/>
            <a:ext cx="2828925" cy="16192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185" y="4658308"/>
            <a:ext cx="2847975" cy="160972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254000" y="728132"/>
            <a:ext cx="8669867" cy="546946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практику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жаль,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випадках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призводить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медикаментозної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проявами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першу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чергу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алергічними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Гомеопатія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випробуваним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впродовж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сторіч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альтернативним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методом,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суттєво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оптимізує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результативність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лікареві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дотримуватися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заклику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Гіппократа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«Не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зашкодь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!»,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оскільки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полягає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субстанцій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походження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зумовлює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гомеопатії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систему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здоров`я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Європейського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комітету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гомеопатії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082801"/>
            <a:ext cx="8466667" cy="458893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70000" lnSpcReduction="20000"/>
          </a:bodyPr>
          <a:lstStyle/>
          <a:p>
            <a:pPr algn="r">
              <a:lnSpc>
                <a:spcPct val="100000"/>
              </a:lnSpc>
              <a:spcBef>
                <a:spcPts val="961"/>
              </a:spcBef>
            </a:pPr>
            <a:r>
              <a:rPr lang="ru-RU" sz="4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курсу </a:t>
            </a:r>
            <a:r>
              <a:rPr lang="ru-RU" sz="4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надає</a:t>
            </a:r>
            <a:r>
              <a:rPr lang="ru-RU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ознайомитись</a:t>
            </a:r>
            <a:r>
              <a:rPr lang="ru-RU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основами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гомеопатичного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методу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теоріями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гомеопатичних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препаратів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прописуванням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рецептів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технологією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приготування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різноманітних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гомеопатичних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препаратів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особливостями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природної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сировини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гомеопатії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застосуванні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якісного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гомеопатичних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наголосом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інструментальні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endParaRPr lang="ru-RU" sz="4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961"/>
              </a:spcBef>
            </a:pPr>
            <a:r>
              <a:rPr lang="uk-UA" sz="64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64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700" y="191558"/>
            <a:ext cx="2628900" cy="17335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1394</TotalTime>
  <Words>172</Words>
  <Application>Microsoft Office PowerPoint</Application>
  <PresentationFormat>Экран (4:3)</PresentationFormat>
  <Paragraphs>6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Основи гомеопатії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39</cp:revision>
  <dcterms:created xsi:type="dcterms:W3CDTF">2012-11-28T20:51:53Z</dcterms:created>
  <dcterms:modified xsi:type="dcterms:W3CDTF">2024-04-14T20:08:08Z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